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2" r:id="rId5"/>
    <p:sldId id="256" r:id="rId6"/>
    <p:sldId id="259" r:id="rId7"/>
    <p:sldId id="258" r:id="rId8"/>
    <p:sldId id="257" r:id="rId9"/>
    <p:sldId id="266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7000" y="2565344"/>
            <a:ext cx="4950000" cy="360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Городское профессиональное методическое сообщество педагогических работников 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русского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языка и литературы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5756" y="609329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Юрга, январь 2018 года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 год –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В. Д. Фёдорова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Кузбассе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Картинки по запросу поэт фёдо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390246" cy="50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51920" y="1372126"/>
            <a:ext cx="504056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Василий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Дмитриевич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Фёдоров родился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23 февраля 1918 года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селе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Усть-Искитимское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Кузнецкого уезда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Томской губернии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многодетной семье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рабочего-каменщика.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Детство и юность поэта прошли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деревне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Марьевка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Яйского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района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Кемеровской области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 год –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В. Д. Фёдорова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Кузбассе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(100 лет со дня рождения);</a:t>
            </a:r>
          </a:p>
          <a:p>
            <a:pPr algn="ctr"/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России – год театра;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российского балета;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единства России;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год активности и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волонтёрства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А. С. Солженицына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(100 лет со дня рождения) 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Итоги ОГЭ (ДТ)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9532" y="908720"/>
          <a:ext cx="8424936" cy="546655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12168"/>
                <a:gridCol w="1584176"/>
                <a:gridCol w="576064"/>
                <a:gridCol w="576064"/>
                <a:gridCol w="576064"/>
                <a:gridCol w="612068"/>
                <a:gridCol w="1548172"/>
                <a:gridCol w="1440160"/>
              </a:tblGrid>
              <a:tr h="7920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ОУ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участников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«5»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«4»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«3»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«2»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абсолют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качество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СОШ №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СОШ № 2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ООШ № 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Гимназия 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СОШ № 6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СОШ №</a:t>
                      </a:r>
                      <a:r>
                        <a:rPr lang="ru-RU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Лицей 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СОШ № 10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СОШ № 14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ООШ № 15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952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Итого 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426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184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Итоги ОГЭ (ДТ)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752600"/>
          <a:ext cx="8229600" cy="3789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/>
                <a:gridCol w="1371600"/>
                <a:gridCol w="1219200"/>
                <a:gridCol w="1219200"/>
                <a:gridCol w="1219200"/>
              </a:tblGrid>
              <a:tr h="884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Время проведения экзамена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683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ДТ январь 2016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ДТ декабрь 2016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r>
                        <a:rPr lang="ru-RU" sz="2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ДТ декабрь 2017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16 %</a:t>
                      </a:r>
                      <a:endParaRPr lang="ru-RU" sz="2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921" t="34423" r="25307" b="30001"/>
          <a:stretch>
            <a:fillRect/>
          </a:stretch>
        </p:blipFill>
        <p:spPr bwMode="auto">
          <a:xfrm>
            <a:off x="1223628" y="548680"/>
            <a:ext cx="6696744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4581128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Общее количество баллов за всю работу – 19 баллов.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Экзаменуемый получает зачёт в случае, если за выполнение работы он набрал 10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и более баллов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работы на третью четверть 2017-2018 учебного года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682" y="2132856"/>
            <a:ext cx="5130637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работы на третью четверть 2017-2018 учебного года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1929021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 января 2018 года - 135 лет со дня рождения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А. Н. Толстого, русского писателя (1883–1945);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17 января 2018 года - День творчества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вдохновения;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 января 2018 года - 80  лет со дня рождения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В. С. Высоцкого, русского актёра, певца, композитора (1938–1980);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27 января 2018 года - День воинской славы России: День снятия блокады Ленинграда (1944 г.)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работы на третью четверть 2017-2018 учебного года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556792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февраля 2018 года - День борьбы с ненормативной лексикой;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 февраля 2018 года - 145 лет со дня рождения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М. М. Пришвина, русского писателя (1873–1954);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 февраля 2018 года - 235 лет со дня рождения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В. А. Жуковского, русского поэта (1783–1852);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 февраля 2018 года - Международный день родного языка (провозглашён Генеральной конференцией ЮНЕСКО 17 ноября 1999 года, отмечается каждый год с февраля 2000 года с целью содействия языковому и культурному разнообразию);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23 февраля 2018 года - 100 лет со дня рождения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В. Д. Фёдорова, русского поэта (1918–1984)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работы на третью четверть 2017-2018 учебного года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1556792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 марта 2018 года - 90 лет со дня рождения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В. А.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Чивилихина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русского писателя (1928–1984);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13 марта 2018 года - 105 лет со дня рождения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С.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В. Михалкова, русского поэта, баснописца, переводчика и драматурга (1913–2009);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 марта 2018 года - Всемирный день поэзии;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24 по 31 марта 2018 года - Неделя детской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юношеской книги;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27 марта 2018 года - Международный день театра;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28 марта 2018 года - 150 лет со дня рождения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Максима Горького (А. М. Пешкова), русского писателя (1868–1936)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архитектурные симолы кузбасс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0379" y="548680"/>
            <a:ext cx="6683242" cy="5760000"/>
          </a:xfrm>
          <a:prstGeom prst="rect">
            <a:avLst/>
          </a:prstGeom>
          <a:noFill/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309</Words>
  <Application>Microsoft Office PowerPoint</Application>
  <PresentationFormat>Экран (4:3)</PresentationFormat>
  <Paragraphs>171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16</cp:revision>
  <dcterms:created xsi:type="dcterms:W3CDTF">2018-01-09T11:15:07Z</dcterms:created>
  <dcterms:modified xsi:type="dcterms:W3CDTF">2018-01-10T14:33:57Z</dcterms:modified>
</cp:coreProperties>
</file>